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1" roundtripDataSignature="AMtx7mgV7qbyJnmvFmK+Y2j0ntImvJjc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customschemas.google.com/relationships/presentationmetadata" Target="meta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ec46e661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5ec46e661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ec46e661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5ec46e661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ec46e661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5ec46e661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3eda4594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63eda4594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3eda45947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63eda45947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3eda45947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63eda4594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3eda4594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63eda4594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3eda45947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63eda45947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3eda45947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63eda45947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ec46e66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5ec46e66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3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" name="Google Shape;1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" name="Google Shape;2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kotlinlang.org/docs/reference/exceptions.html" TargetMode="External"/><Relationship Id="rId4" Type="http://schemas.openxmlformats.org/officeDocument/2006/relationships/hyperlink" Target="https://kotlinlang.org/docs/reference/null-safety.html" TargetMode="External"/><Relationship Id="rId5" Type="http://schemas.openxmlformats.org/officeDocument/2006/relationships/hyperlink" Target="https://www.concrete.com.br/2017/06/21/kotlin-no-tratamento-de-erro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Aula 1</a:t>
            </a: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7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Ex</a:t>
            </a:r>
            <a:r>
              <a:rPr b="1" lang="pt-BR" sz="4800">
                <a:latin typeface="Raleway"/>
                <a:ea typeface="Raleway"/>
                <a:cs typeface="Raleway"/>
                <a:sym typeface="Raleway"/>
              </a:rPr>
              <a:t>ceptions</a:t>
            </a:r>
            <a:endParaRPr b="1" i="0" sz="4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ec46e6617_0_9"/>
          <p:cNvSpPr txBox="1"/>
          <p:nvPr/>
        </p:nvSpPr>
        <p:spPr>
          <a:xfrm>
            <a:off x="496900" y="443175"/>
            <a:ext cx="64731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Como tratar:</a:t>
            </a:r>
            <a:endParaRPr b="0" i="0" sz="3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g5ec46e6617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4050" y="1468575"/>
            <a:ext cx="5650825" cy="26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ec46e6617_0_14"/>
          <p:cNvSpPr txBox="1"/>
          <p:nvPr/>
        </p:nvSpPr>
        <p:spPr>
          <a:xfrm>
            <a:off x="429750" y="308875"/>
            <a:ext cx="83130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 que acontece?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g5ec46e6617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4474" y="1451625"/>
            <a:ext cx="4048500" cy="29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ec46e6617_0_22"/>
          <p:cNvSpPr txBox="1"/>
          <p:nvPr/>
        </p:nvSpPr>
        <p:spPr>
          <a:xfrm>
            <a:off x="214875" y="886325"/>
            <a:ext cx="72519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Bora tratar essa exceção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g5ec46e6617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3025" y="1935600"/>
            <a:ext cx="3324225" cy="24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3eda45947_1_0"/>
          <p:cNvSpPr txBox="1"/>
          <p:nvPr/>
        </p:nvSpPr>
        <p:spPr>
          <a:xfrm>
            <a:off x="305425" y="669050"/>
            <a:ext cx="8222400" cy="32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Objetos Nulos (Null Safety)</a:t>
            </a:r>
            <a:endParaRPr b="1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t/>
            </a:r>
            <a:endParaRPr b="1" i="0" sz="2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 Kotlin não é permitido que variáveis e objetos tenham valores nulo, a não ser que isso seja explicitamente indicado no código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3eda45947_1_4"/>
          <p:cNvSpPr txBox="1"/>
          <p:nvPr/>
        </p:nvSpPr>
        <p:spPr>
          <a:xfrm>
            <a:off x="466400" y="296650"/>
            <a:ext cx="83130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Null Safety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g63eda45947_1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400" y="1337725"/>
            <a:ext cx="3708275" cy="246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63eda45947_1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10325" y="1337725"/>
            <a:ext cx="4269075" cy="2366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3eda45947_1_11"/>
          <p:cNvSpPr txBox="1"/>
          <p:nvPr/>
        </p:nvSpPr>
        <p:spPr>
          <a:xfrm>
            <a:off x="305425" y="293225"/>
            <a:ext cx="82224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Null Safety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g63eda45947_1_11"/>
          <p:cNvSpPr txBox="1"/>
          <p:nvPr/>
        </p:nvSpPr>
        <p:spPr>
          <a:xfrm>
            <a:off x="427600" y="1209525"/>
            <a:ext cx="82224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Para que uma variável possa ter um valor nulo é obrigatório declarar o seu tipo e utilizar o operador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?</a:t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4" name="Google Shape;124;g63eda45947_1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1925" y="2479975"/>
            <a:ext cx="3159225" cy="210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63eda45947_1_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3175" y="2479975"/>
            <a:ext cx="3676825" cy="179881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63eda45947_1_11"/>
          <p:cNvSpPr txBox="1"/>
          <p:nvPr/>
        </p:nvSpPr>
        <p:spPr>
          <a:xfrm>
            <a:off x="671925" y="2076825"/>
            <a:ext cx="87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63eda45947_1_11"/>
          <p:cNvSpPr txBox="1"/>
          <p:nvPr/>
        </p:nvSpPr>
        <p:spPr>
          <a:xfrm>
            <a:off x="4973175" y="2076825"/>
            <a:ext cx="87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Depois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3eda45947_1_20"/>
          <p:cNvSpPr txBox="1"/>
          <p:nvPr/>
        </p:nvSpPr>
        <p:spPr>
          <a:xfrm>
            <a:off x="305425" y="293225"/>
            <a:ext cx="82224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Safe Call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3" name="Google Shape;133;g63eda45947_1_20"/>
          <p:cNvSpPr txBox="1"/>
          <p:nvPr/>
        </p:nvSpPr>
        <p:spPr>
          <a:xfrm>
            <a:off x="427600" y="1209525"/>
            <a:ext cx="3372000" cy="27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Outra opção que temos para que o código possa compilar é utilizar o operador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?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que vai ignorar a chamada se o objeto for nulo</a:t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4" name="Google Shape;134;g63eda45947_1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8325" y="916325"/>
            <a:ext cx="4928750" cy="16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63eda45947_1_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63875" y="3436050"/>
            <a:ext cx="3837150" cy="135644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63eda45947_1_20"/>
          <p:cNvSpPr txBox="1"/>
          <p:nvPr/>
        </p:nvSpPr>
        <p:spPr>
          <a:xfrm>
            <a:off x="4463875" y="2944250"/>
            <a:ext cx="158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3eda45947_1_34"/>
          <p:cNvSpPr txBox="1"/>
          <p:nvPr/>
        </p:nvSpPr>
        <p:spPr>
          <a:xfrm>
            <a:off x="207700" y="1277325"/>
            <a:ext cx="2944500" cy="21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Caso por algum motivo você queira forçar que a referência de um objeto seja acessada, podemos utilizar o operador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!!</a:t>
            </a:r>
            <a:endParaRPr b="1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Google Shape;142;g63eda45947_1_34"/>
          <p:cNvSpPr txBox="1"/>
          <p:nvPr/>
        </p:nvSpPr>
        <p:spPr>
          <a:xfrm>
            <a:off x="3780150" y="2797850"/>
            <a:ext cx="1583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g63eda45947_1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0150" y="590121"/>
            <a:ext cx="4941826" cy="1840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63eda45947_1_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4300" y="3195525"/>
            <a:ext cx="5267325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3eda45947_1_44"/>
          <p:cNvSpPr txBox="1"/>
          <p:nvPr/>
        </p:nvSpPr>
        <p:spPr>
          <a:xfrm>
            <a:off x="305450" y="434325"/>
            <a:ext cx="81978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Material de Referência...</a:t>
            </a:r>
            <a:endParaRPr b="1" i="0" sz="3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g63eda45947_1_44"/>
          <p:cNvSpPr txBox="1"/>
          <p:nvPr/>
        </p:nvSpPr>
        <p:spPr>
          <a:xfrm>
            <a:off x="476475" y="1417200"/>
            <a:ext cx="8246700" cy="28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https://kotlinlang.org/docs/reference/exceptions.html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https://kotlinlang.org/docs/reference/null-safety.html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https://www.concrete.com.br/2017/06/21/kotlin-no-tratamento-de-erros/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/>
          <p:nvPr>
            <p:ph type="title"/>
          </p:nvPr>
        </p:nvSpPr>
        <p:spPr>
          <a:xfrm>
            <a:off x="265500" y="1109725"/>
            <a:ext cx="4045200" cy="29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O que acontece na vida real durante uma situação inesperada?</a:t>
            </a:r>
            <a:endParaRPr/>
          </a:p>
        </p:txBody>
      </p:sp>
      <p:sp>
        <p:nvSpPr>
          <p:cNvPr id="47" name="Google Shape;47;p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8" name="Google Shape;4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09050" y="0"/>
            <a:ext cx="4534950" cy="51435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/>
          <p:nvPr/>
        </p:nvSpPr>
        <p:spPr>
          <a:xfrm>
            <a:off x="305425" y="669050"/>
            <a:ext cx="8222400" cy="32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Exceções </a:t>
            </a:r>
            <a:endParaRPr b="1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t/>
            </a:r>
            <a:endParaRPr b="1" i="0" sz="2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 Kotlin, as exceções são problemas na compilação do código.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/>
        </p:nvSpPr>
        <p:spPr>
          <a:xfrm>
            <a:off x="1004100" y="1116600"/>
            <a:ext cx="7135800" cy="29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aleway"/>
              <a:buChar char="●"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 que acontece quando dividimos por zero em uma calculadora?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aleway"/>
              <a:buChar char="●"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 quais exemplos de exceções vocês conseguem pensar?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/>
        </p:nvSpPr>
        <p:spPr>
          <a:xfrm>
            <a:off x="639450" y="358050"/>
            <a:ext cx="7865100" cy="4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Quando acontecem?</a:t>
            </a:r>
            <a:endParaRPr b="0" i="0" sz="3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Uma exceção acontece quando ocorre um erro em alguma das instruções do nosso programa. </a:t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Exemplos:</a:t>
            </a:r>
            <a:endParaRPr b="1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946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Divisão por zero</a:t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946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Consultar atributos/métodos de um objeto </a:t>
            </a:r>
            <a:r>
              <a:rPr b="1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null</a:t>
            </a:r>
            <a:endParaRPr b="1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1950" lvl="0" marL="946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Quando um arquivo é aberto incorretamente</a:t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/>
          <p:nvPr/>
        </p:nvSpPr>
        <p:spPr>
          <a:xfrm>
            <a:off x="195425" y="133700"/>
            <a:ext cx="8573400" cy="20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 que acontece?</a:t>
            </a:r>
            <a:endParaRPr b="0"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t/>
            </a:r>
            <a:endParaRPr b="1" i="0" sz="2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Roboto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Quando acontece uma exceção, uma mensagem  é exibida na linha de comando e a execução do programa é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finalizada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Shape 102" id="69" name="Google Shape;6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3434" y="2446286"/>
            <a:ext cx="1761050" cy="1761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 103" id="70" name="Google Shape;70;p7"/>
          <p:cNvPicPr preferRelativeResize="0"/>
          <p:nvPr/>
        </p:nvPicPr>
        <p:blipFill rotWithShape="1">
          <a:blip r:embed="rId4">
            <a:alphaModFix/>
          </a:blip>
          <a:srcRect b="0" l="0" r="0" t="35987"/>
          <a:stretch/>
        </p:blipFill>
        <p:spPr>
          <a:xfrm>
            <a:off x="2979413" y="2282798"/>
            <a:ext cx="5421146" cy="208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ape 121" id="75" name="Google Shape;7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9500" y="2002824"/>
            <a:ext cx="1567751" cy="18593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 txBox="1"/>
          <p:nvPr/>
        </p:nvSpPr>
        <p:spPr>
          <a:xfrm>
            <a:off x="903600" y="1281325"/>
            <a:ext cx="73368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None/>
            </a:pPr>
            <a:r>
              <a:rPr b="1" i="0" lang="pt-BR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 que fazer diante de uma exceção?</a:t>
            </a:r>
            <a:endParaRPr b="0" i="0" sz="3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9"/>
          <p:cNvPicPr preferRelativeResize="0"/>
          <p:nvPr/>
        </p:nvPicPr>
        <p:blipFill rotWithShape="1">
          <a:blip r:embed="rId3">
            <a:alphaModFix/>
          </a:blip>
          <a:srcRect b="16414" l="0" r="0" t="16420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ec46e6617_0_4"/>
          <p:cNvSpPr txBox="1"/>
          <p:nvPr/>
        </p:nvSpPr>
        <p:spPr>
          <a:xfrm>
            <a:off x="564025" y="617750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None/>
            </a:pPr>
            <a:r>
              <a:rPr b="1" i="0" lang="pt-BR" sz="3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 que acontece?</a:t>
            </a:r>
            <a:endParaRPr b="0" i="0" sz="36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g5ec46e6617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8600" y="1944000"/>
            <a:ext cx="6238850" cy="153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